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b79a44d16d44219" /><Relationship Type="http://schemas.openxmlformats.org/officeDocument/2006/relationships/extended-properties" Target="/docProps/app.xml" Id="R672683d2503d47b7" /><Relationship Type="http://schemas.openxmlformats.org/officeDocument/2006/relationships/officeDocument" Target="/ppt/presentation.xml" Id="R797ecdef1162456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e524dfff1ac424d"/>
  </p:sldMasterIdLst>
  <p:notesMasterIdLst>
    <p:notesMasterId xmlns:r="http://schemas.openxmlformats.org/officeDocument/2006/relationships" r:id="R856238eae09944d2"/>
  </p:notesMasterIdLst>
  <p:sldIdLst>
    <p:sldId xmlns:r="http://schemas.openxmlformats.org/officeDocument/2006/relationships" id="256" r:id="R3318b47c80284b6a"/>
    <p:sldId xmlns:r="http://schemas.openxmlformats.org/officeDocument/2006/relationships" id="257" r:id="Rf44864a0699849ab"/>
    <p:sldId xmlns:r="http://schemas.openxmlformats.org/officeDocument/2006/relationships" id="258" r:id="R32c3f376cfe041d2"/>
    <p:sldId xmlns:r="http://schemas.openxmlformats.org/officeDocument/2006/relationships" id="259" r:id="Rcdea1c2dae26483f"/>
    <p:sldId xmlns:r="http://schemas.openxmlformats.org/officeDocument/2006/relationships" id="260" r:id="Rf9bc27ef54f64bbd"/>
    <p:sldId xmlns:r="http://schemas.openxmlformats.org/officeDocument/2006/relationships" id="261" r:id="Re59f9979479146b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cc96078426c4ff4" /><Relationship Type="http://schemas.openxmlformats.org/officeDocument/2006/relationships/slideMaster" Target="/ppt/slideMasters/slideMaster1.xml" Id="R7e524dfff1ac424d" /><Relationship Type="http://schemas.openxmlformats.org/officeDocument/2006/relationships/notesMaster" Target="/ppt/notesMasters/notesMaster1.xml" Id="R856238eae09944d2" /><Relationship Type="http://schemas.openxmlformats.org/officeDocument/2006/relationships/presProps" Target="/ppt/presProps.xml" Id="Raa5cef127f854d90" /><Relationship Type="http://schemas.openxmlformats.org/officeDocument/2006/relationships/tableStyles" Target="/ppt/tableStyles.xml" Id="R3c86d2eafed74443" /><Relationship Type="http://schemas.openxmlformats.org/officeDocument/2006/relationships/slide" Target="/ppt/slides/slide1.xml" Id="R3318b47c80284b6a" /><Relationship Type="http://schemas.openxmlformats.org/officeDocument/2006/relationships/slide" Target="/ppt/slides/slide2.xml" Id="Rf44864a0699849ab" /><Relationship Type="http://schemas.openxmlformats.org/officeDocument/2006/relationships/slide" Target="/ppt/slides/slide3.xml" Id="R32c3f376cfe041d2" /><Relationship Type="http://schemas.openxmlformats.org/officeDocument/2006/relationships/slide" Target="/ppt/slides/slide4.xml" Id="Rcdea1c2dae26483f" /><Relationship Type="http://schemas.openxmlformats.org/officeDocument/2006/relationships/slide" Target="/ppt/slides/slide5.xml" Id="Rf9bc27ef54f64bbd" /><Relationship Type="http://schemas.openxmlformats.org/officeDocument/2006/relationships/slide" Target="/ppt/slides/slide6.xml" Id="Re59f9979479146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535fe8d663e4d4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b7857881cb43e7" /><Relationship Type="http://schemas.openxmlformats.org/officeDocument/2006/relationships/notesMaster" Target="/ppt/notesMasters/notesMaster1.xml" Id="R89755d5aff964fa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f8f812932fa4b2b" /><Relationship Type="http://schemas.openxmlformats.org/officeDocument/2006/relationships/notesMaster" Target="/ppt/notesMasters/notesMaster1.xml" Id="R45482c54fc484c2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6ba573534d43b2" /><Relationship Type="http://schemas.openxmlformats.org/officeDocument/2006/relationships/notesMaster" Target="/ppt/notesMasters/notesMaster1.xml" Id="Rb1c453e13bdd4a9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f7e55b27934dcf" /><Relationship Type="http://schemas.openxmlformats.org/officeDocument/2006/relationships/notesMaster" Target="/ppt/notesMasters/notesMaster1.xml" Id="Rbb5c3f98189448b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c9fbc6dc0c84628" /><Relationship Type="http://schemas.openxmlformats.org/officeDocument/2006/relationships/notesMaster" Target="/ppt/notesMasters/notesMaster1.xml" Id="Re3065c6ee670462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d18ec543aed4703" /><Relationship Type="http://schemas.openxmlformats.org/officeDocument/2006/relationships/notesMaster" Target="/ppt/notesMasters/notesMaster1.xml" Id="R6f7dc01c31a2447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brand template. Replace bracketed placeholders before use. Veyra is a fictional portfolio identity by BEMRIX. All text and layout shapes are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brand template. Replace bracketed placeholders before use. Veyra is a fictional portfolio identity by BEMRIX. All text and layout shapes are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brand template. Replace bracketed placeholders before use. Veyra is a fictional portfolio identity by BEMRIX. All text and layout shapes are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brand template. Replace bracketed placeholders before use. Veyra is a fictional portfolio identity by BEMRIX. All text and layout shapes are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brand template. Replace bracketed placeholders before use. Veyra is a fictional portfolio identity by BEMRIX. All text and layout shapes are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brand template. Replace bracketed placeholders before use. Veyra is a fictional portfolio identity by BEMRIX. All text and layout shapes are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344e7076eb42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97a98790cda4fef" /><Relationship Type="http://schemas.openxmlformats.org/officeDocument/2006/relationships/slideLayout" Target="/ppt/slideLayouts/slideLayout1.xml" Id="R4f4a7924bcc24e5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f4a7924bcc24e5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3113e46ca54837" /><Relationship Type="http://schemas.openxmlformats.org/officeDocument/2006/relationships/notesSlide" Target="/ppt/notesSlides/notesSlide1.xml" Id="Rc51dee54ef6b49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b0ff0bea48419d" /><Relationship Type="http://schemas.openxmlformats.org/officeDocument/2006/relationships/notesSlide" Target="/ppt/notesSlides/notesSlide2.xml" Id="R3cdd41bf0f2046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145d1574564557" /><Relationship Type="http://schemas.openxmlformats.org/officeDocument/2006/relationships/notesSlide" Target="/ppt/notesSlides/notesSlide3.xml" Id="R9229d637290f47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5886f9949b462b" /><Relationship Type="http://schemas.openxmlformats.org/officeDocument/2006/relationships/notesSlide" Target="/ppt/notesSlides/notesSlide4.xml" Id="Rffa0200d958e490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8ab082efd84056" /><Relationship Type="http://schemas.openxmlformats.org/officeDocument/2006/relationships/notesSlide" Target="/ppt/notesSlides/notesSlide5.xml" Id="R55812ca3cefa485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2665a10d154017" /><Relationship Type="http://schemas.openxmlformats.org/officeDocument/2006/relationships/notesSlide" Target="/ppt/notesSlides/notesSlide6.xml" Id="R510561862638471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C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81AA16-D000-4F49-BF4A-B8DAB4299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1F4F5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1F4F5"/>
                </a:solidFill>
                <a:latin typeface="Arial"/>
                <a:ea typeface="Arial"/>
                <a:cs typeface="Arial"/>
              </a:rPr>
              <a:t>VEYRA / ENGINEERING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1A512B-D96A-42A4-A181-1F5FA4695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4CED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C4CED5"/>
                </a:solidFill>
                <a:latin typeface="Arial"/>
                <a:ea typeface="Arial"/>
                <a:cs typeface="Arial"/>
              </a:rPr>
              <a:t>BEMRIX / FICTIONAL BRAND TEMPLATE                                      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262904-5F57-4EA0-B32B-D1A662560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10287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F1F4F5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1F4F5"/>
                </a:solidFill>
                <a:latin typeface="Arial"/>
                <a:ea typeface="Arial"/>
                <a:cs typeface="Arial"/>
              </a:rPr>
              <a:t>[Project title]</a:t>
            </a:r>
          </a:p>
          <a:p xmlns:a="http://schemas.openxmlformats.org/drawingml/2006/main">
            <a:pPr>
              <a:defRPr sz="4800" b="1">
                <a:solidFill>
                  <a:srgbClr val="F1F4F5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1F4F5"/>
                </a:solidFill>
                <a:latin typeface="Arial"/>
                <a:ea typeface="Arial"/>
                <a:cs typeface="Arial"/>
              </a:rPr>
              <a:t>A clear starting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0A0323-0E8E-4FA2-9FEF-C8875BFA3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4CED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4CED5"/>
                </a:solidFill>
                <a:latin typeface="Arial"/>
                <a:ea typeface="Arial"/>
                <a:cs typeface="Arial"/>
              </a:rPr>
              <a:t>[Client / project]  |  [Presenter]  |  [Date]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3865EB-0812-458C-97C9-80DB429C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0668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ED5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7716128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4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A9EC65-633C-49D0-8C11-159D8B5BC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2C43"/>
                </a:solidFill>
                <a:latin typeface="Arial"/>
                <a:ea typeface="Arial"/>
                <a:cs typeface="Arial"/>
              </a:rPr>
              <a:t>VEYRA / ENGINEERING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4D4A55-4EB7-4309-8126-49468B82F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27C98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27C98"/>
                </a:solidFill>
                <a:latin typeface="Arial"/>
                <a:ea typeface="Arial"/>
                <a:cs typeface="Arial"/>
              </a:rPr>
              <a:t>BEMRIX / FICTIONAL BRAND TEMPLATE                                      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B336FE-2EF5-4BF8-8DFE-4569E28F9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42C43"/>
                </a:solidFill>
                <a:latin typeface="Arial"/>
                <a:ea typeface="Arial"/>
                <a:cs typeface="Arial"/>
              </a:rPr>
              <a:t>Project overview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7BFF1A-CE4C-4C90-AFBB-60E601C5E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24125"/>
            <a:ext cx="4762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The question</a:t>
            </a:r>
          </a:p>
          <a:p xmlns:a="http://schemas.openxmlformats.org/drawingml/2006/main">
            <a:pPr>
              <a:defRPr sz="225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[Describe the decision or problem the project needs to address.]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6699B9-5007-47F1-8150-E2FB43682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24125"/>
            <a:ext cx="4762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The scope</a:t>
            </a:r>
          </a:p>
          <a:p xmlns:a="http://schemas.openxmlformats.org/drawingml/2006/main">
            <a:pPr>
              <a:defRPr sz="225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[Define the work, boundaries and expected outputs.]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DB351A-704C-44FB-9E27-43CBB8E34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524125"/>
            <a:ext cx="19050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ED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FC9131-3A3F-473F-92E5-A3AD0845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427C98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427C98"/>
                </a:solidFill>
                <a:latin typeface="Arial"/>
                <a:ea typeface="Arial"/>
                <a:cs typeface="Arial"/>
              </a:rPr>
              <a:t>Replace guidance with project-specific information.</a:t>
            </a:r>
          </a:p>
        </p:txBody>
      </p:sp>
    </p:spTree>
    <p:extLst>
      <p:ext uri="{BB962C8B-B14F-4D97-AF65-F5344CB8AC3E}">
        <p14:creationId xmlns:p14="http://schemas.microsoft.com/office/powerpoint/2010/main" val="8995519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1F4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12636C-1A00-445C-86C7-3348ED07D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2C43"/>
                </a:solidFill>
                <a:latin typeface="Arial"/>
                <a:ea typeface="Arial"/>
                <a:cs typeface="Arial"/>
              </a:rPr>
              <a:t>VEYRA / ENGINEERING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B83E02-EC93-4E8C-B55D-733F12276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27C98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27C98"/>
                </a:solidFill>
                <a:latin typeface="Arial"/>
                <a:ea typeface="Arial"/>
                <a:cs typeface="Arial"/>
              </a:rPr>
              <a:t>BEMRIX / FICTIONAL BRAND TEMPLATE                                      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C7C425-F27E-41E7-86C9-D2980900F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42C43"/>
                </a:solidFill>
                <a:latin typeface="Arial"/>
                <a:ea typeface="Arial"/>
                <a:cs typeface="Arial"/>
              </a:rPr>
              <a:t>Capabilities and responsibilities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F23DBA-7598-437E-A928-658216711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0"/>
            <a:ext cx="3286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42C43"/>
                </a:solidFill>
                <a:latin typeface="Arial"/>
                <a:ea typeface="Arial"/>
                <a:cs typeface="Arial"/>
              </a:rPr>
              <a:t>Define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0963EB-0261-44D5-97C0-0A5933ADC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328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ED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E45434-58CB-46E7-89ED-81D02908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8612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[Brief, scope and inputs]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2C7CA8-DF11-4FFA-BB39-BC2740AB7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762250"/>
            <a:ext cx="3286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42C43"/>
                </a:solidFill>
                <a:latin typeface="Arial"/>
                <a:ea typeface="Arial"/>
                <a:cs typeface="Arial"/>
              </a:rPr>
              <a:t>Coordinate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422999-C422-492A-A7D2-B6A7CE176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571875"/>
            <a:ext cx="328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ED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A0972F-0513-473E-BC68-015AA6CC7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8612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[People and dependencies]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92AD98-6B31-4A94-9439-7A5107D5F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62250"/>
            <a:ext cx="3286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42C43"/>
                </a:solidFill>
                <a:latin typeface="Arial"/>
                <a:ea typeface="Arial"/>
                <a:cs typeface="Arial"/>
              </a:rPr>
              <a:t>Communicate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55BA10-B25F-489C-AEBA-7E05D161A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571875"/>
            <a:ext cx="328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ED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BD83F3-9EB8-47B4-B922-5FE8237E8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8612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[Decisions and next actions]</a:t>
            </a:r>
          </a:p>
        </p:txBody>
      </p:sp>
    </p:spTree>
    <p:extLst>
      <p:ext uri="{BB962C8B-B14F-4D97-AF65-F5344CB8AC3E}">
        <p14:creationId xmlns:p14="http://schemas.microsoft.com/office/powerpoint/2010/main" val="8922736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1F4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E174DE-9A2D-4A38-954D-0271FE7CB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2C43"/>
                </a:solidFill>
                <a:latin typeface="Arial"/>
                <a:ea typeface="Arial"/>
                <a:cs typeface="Arial"/>
              </a:rPr>
              <a:t>VEYRA / ENGINEERING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D30031-D0A4-4BDC-96BA-C8BA5DE98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27C98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27C98"/>
                </a:solidFill>
                <a:latin typeface="Arial"/>
                <a:ea typeface="Arial"/>
                <a:cs typeface="Arial"/>
              </a:rPr>
              <a:t>BEMRIX / FICTIONAL BRAND TEMPLATE                                      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37784D-BA52-4E7C-A0AD-30A50353E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42C43"/>
                </a:solidFill>
                <a:latin typeface="Arial"/>
                <a:ea typeface="Arial"/>
                <a:cs typeface="Arial"/>
              </a:rPr>
              <a:t>Delivery stages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FF1561-E481-49E8-A7C5-FAE5B6632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0"/>
            <a:ext cx="2381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7C9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937F61-7309-446D-884D-11EF2BC0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42C43"/>
                </a:solidFill>
                <a:latin typeface="Arial"/>
                <a:ea typeface="Arial"/>
                <a:cs typeface="Arial"/>
              </a:rPr>
              <a:t>Discover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812368-1414-466D-98A9-4C759B03A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238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[Owner]</a:t>
            </a:r>
          </a:p>
          <a:p xmlns:a="http://schemas.openxmlformats.org/drawingml/2006/main">
            <a:pPr>
              <a:defRPr sz="180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[Milestone / date]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38B7C3-DFC6-4E32-B8B5-0887FC9C4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762250"/>
            <a:ext cx="2381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7C9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9B411A-7A78-419B-8FAE-DA76B59BC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143250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42C43"/>
                </a:solidFill>
                <a:latin typeface="Arial"/>
                <a:ea typeface="Arial"/>
                <a:cs typeface="Arial"/>
              </a:rPr>
              <a:t>Define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E1D8BB-1882-4B67-AC6C-349EB4CAF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905250"/>
            <a:ext cx="238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[Owner]</a:t>
            </a:r>
          </a:p>
          <a:p xmlns:a="http://schemas.openxmlformats.org/drawingml/2006/main">
            <a:pPr>
              <a:defRPr sz="180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[Milestone / date]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183CF9-02AE-4CD5-A0E1-CBB869454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62250"/>
            <a:ext cx="2381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7C9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24670F-F095-42A4-95F6-9283FBC85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143250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42C43"/>
                </a:solidFill>
                <a:latin typeface="Arial"/>
                <a:ea typeface="Arial"/>
                <a:cs typeface="Arial"/>
              </a:rPr>
              <a:t>Coordinate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7F5310-5977-440D-95FD-259A6D88E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05250"/>
            <a:ext cx="238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[Owner]</a:t>
            </a:r>
          </a:p>
          <a:p xmlns:a="http://schemas.openxmlformats.org/drawingml/2006/main">
            <a:pPr>
              <a:defRPr sz="180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[Milestone / date]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7786CB-07A0-4D40-9249-07BED4B21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762250"/>
            <a:ext cx="2381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7C98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AC1177-5ED3-43FD-A59E-984E7CCD8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42C43"/>
                </a:solidFill>
                <a:latin typeface="Arial"/>
                <a:ea typeface="Arial"/>
                <a:cs typeface="Arial"/>
              </a:rPr>
              <a:t>Review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FA76F3-1E1B-43CA-884C-1BC9A6A05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905250"/>
            <a:ext cx="238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[Owner]</a:t>
            </a:r>
          </a:p>
          <a:p xmlns:a="http://schemas.openxmlformats.org/drawingml/2006/main">
            <a:pPr>
              <a:defRPr sz="180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[Milestone / date]</a:t>
            </a:r>
          </a:p>
        </p:txBody>
      </p:sp>
    </p:spTree>
    <p:extLst>
      <p:ext uri="{BB962C8B-B14F-4D97-AF65-F5344CB8AC3E}">
        <p14:creationId xmlns:p14="http://schemas.microsoft.com/office/powerpoint/2010/main" val="6801119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F4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5CAD9F-673F-48F0-97D4-ED3BEACB7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2C43"/>
                </a:solidFill>
                <a:latin typeface="Arial"/>
                <a:ea typeface="Arial"/>
                <a:cs typeface="Arial"/>
              </a:rPr>
              <a:t>VEYRA / ENGINEERING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28C43D-2CC3-4F73-B174-D436C6877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27C98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27C98"/>
                </a:solidFill>
                <a:latin typeface="Arial"/>
                <a:ea typeface="Arial"/>
                <a:cs typeface="Arial"/>
              </a:rPr>
              <a:t>BEMRIX / FICTIONAL BRAND TEMPLATE                                      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1CFBFE-E82E-47B1-B623-E2074E10A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42C43"/>
                </a:solidFill>
                <a:latin typeface="Arial"/>
                <a:ea typeface="Arial"/>
                <a:cs typeface="Arial"/>
              </a:rPr>
              <a:t>Options and trade-offs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883BC4-1674-45FD-80E4-54D80D127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24125"/>
            <a:ext cx="48577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Option A</a:t>
            </a:r>
          </a:p>
          <a:p xmlns:a="http://schemas.openxmlformats.org/drawingml/2006/main">
            <a:pPr>
              <a:defRPr sz="225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[Approach]</a:t>
            </a:r>
          </a:p>
          <a:p xmlns:a="http://schemas.openxmlformats.org/drawingml/2006/main">
            <a:pPr>
              <a:defRPr sz="225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[Benefit]</a:t>
            </a:r>
          </a:p>
          <a:p xmlns:a="http://schemas.openxmlformats.org/drawingml/2006/main">
            <a:pPr>
              <a:defRPr sz="225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[Constraint]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4BABA6-5CAA-47A6-B96E-B1A10367C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24125"/>
            <a:ext cx="48577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Option B</a:t>
            </a:r>
          </a:p>
          <a:p xmlns:a="http://schemas.openxmlformats.org/drawingml/2006/main">
            <a:pPr>
              <a:defRPr sz="225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[Approach]</a:t>
            </a:r>
          </a:p>
          <a:p xmlns:a="http://schemas.openxmlformats.org/drawingml/2006/main">
            <a:pPr>
              <a:defRPr sz="225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[Benefit]</a:t>
            </a:r>
          </a:p>
          <a:p xmlns:a="http://schemas.openxmlformats.org/drawingml/2006/main">
            <a:pPr>
              <a:defRPr sz="2250" b="0">
                <a:solidFill>
                  <a:srgbClr val="142C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2C43"/>
                </a:solidFill>
                <a:latin typeface="Arial"/>
                <a:ea typeface="Arial"/>
                <a:cs typeface="Arial"/>
              </a:rPr>
              <a:t>[Constraint]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11499B-D4B8-4662-8979-DB46695C8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668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ED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014317-38CA-4631-957C-39A2A5E18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427C98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427C98"/>
                </a:solidFill>
                <a:latin typeface="Arial"/>
                <a:ea typeface="Arial"/>
                <a:cs typeface="Arial"/>
              </a:rPr>
              <a:t>Decision required: [State the decision and responsible owner]</a:t>
            </a:r>
          </a:p>
        </p:txBody>
      </p:sp>
    </p:spTree>
    <p:extLst>
      <p:ext uri="{BB962C8B-B14F-4D97-AF65-F5344CB8AC3E}">
        <p14:creationId xmlns:p14="http://schemas.microsoft.com/office/powerpoint/2010/main" val="12585315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42C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4475ED-EF9E-43BD-8AA7-30B9FB8C8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1F4F5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1F4F5"/>
                </a:solidFill>
                <a:latin typeface="Arial"/>
                <a:ea typeface="Arial"/>
                <a:cs typeface="Arial"/>
              </a:rPr>
              <a:t>VEYRA / ENGINEERING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261559-34FF-448D-B3A5-607974551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4CED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C4CED5"/>
                </a:solidFill>
                <a:latin typeface="Arial"/>
                <a:ea typeface="Arial"/>
                <a:cs typeface="Arial"/>
              </a:rPr>
              <a:t>BEMRIX / FICTIONAL BRAND TEMPLATE                                     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5C7FD4-FF5A-437B-A204-C63D5F5FD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1F4F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1F4F5"/>
                </a:solidFill>
                <a:latin typeface="Arial"/>
                <a:ea typeface="Arial"/>
                <a:cs typeface="Arial"/>
              </a:rPr>
              <a:t>Next steps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F0B2F7-8F61-4758-BBF2-C845649DB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10477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F1F4F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1F4F5"/>
                </a:solidFill>
                <a:latin typeface="Arial"/>
                <a:ea typeface="Arial"/>
                <a:cs typeface="Arial"/>
              </a:rPr>
              <a:t>[Action]  /  [Owner]  /  [Date]</a:t>
            </a:r>
          </a:p>
          <a:p xmlns:a="http://schemas.openxmlformats.org/drawingml/2006/main">
            <a:pPr>
              <a:defRPr sz="2250" b="0">
                <a:solidFill>
                  <a:srgbClr val="F1F4F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1F4F5"/>
                </a:solidFill>
                <a:latin typeface="Arial"/>
                <a:ea typeface="Arial"/>
                <a:cs typeface="Arial"/>
              </a:rPr>
              <a:t>[Action]  /  [Owner]  /  [Date]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18422C-40D2-459E-921E-0C5DA5B00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4CED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C4CED5"/>
                </a:solidFill>
                <a:latin typeface="Arial"/>
                <a:ea typeface="Arial"/>
                <a:cs typeface="Arial"/>
              </a:rPr>
              <a:t>[Contact details]</a:t>
            </a:r>
          </a:p>
        </p:txBody>
      </p:sp>
    </p:spTree>
    <p:extLst>
      <p:ext uri="{BB962C8B-B14F-4D97-AF65-F5344CB8AC3E}">
        <p14:creationId xmlns:p14="http://schemas.microsoft.com/office/powerpoint/2010/main" val="17262092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2026-10-10T08:52:01.0040000Z</dcterms:created>
  <dcterms:modified xsi:type="dcterms:W3CDTF">2026-10-10T08:52:01.0040000Z</dcterms:modified>
</coreProperties>
</file>